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7" r:id="rId6"/>
    <p:sldId id="260" r:id="rId7"/>
    <p:sldId id="261" r:id="rId8"/>
    <p:sldId id="262" r:id="rId9"/>
    <p:sldId id="269" r:id="rId10"/>
    <p:sldId id="263" r:id="rId11"/>
    <p:sldId id="268" r:id="rId12"/>
    <p:sldId id="264" r:id="rId13"/>
    <p:sldId id="265" r:id="rId14"/>
    <p:sldId id="266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F409913-761A-4626-9FD8-CA13F6186730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736A3B7C-333E-4FE5-A623-C75E8D6F996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4470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9913-761A-4626-9FD8-CA13F6186730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A3B7C-333E-4FE5-A623-C75E8D6F99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0087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9913-761A-4626-9FD8-CA13F6186730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A3B7C-333E-4FE5-A623-C75E8D6F996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66023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9913-761A-4626-9FD8-CA13F6186730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A3B7C-333E-4FE5-A623-C75E8D6F996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39508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9913-761A-4626-9FD8-CA13F6186730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A3B7C-333E-4FE5-A623-C75E8D6F99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837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9913-761A-4626-9FD8-CA13F6186730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A3B7C-333E-4FE5-A623-C75E8D6F996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69886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9913-761A-4626-9FD8-CA13F6186730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A3B7C-333E-4FE5-A623-C75E8D6F996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79694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9913-761A-4626-9FD8-CA13F6186730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A3B7C-333E-4FE5-A623-C75E8D6F996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77625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9913-761A-4626-9FD8-CA13F6186730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A3B7C-333E-4FE5-A623-C75E8D6F996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8378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9913-761A-4626-9FD8-CA13F6186730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A3B7C-333E-4FE5-A623-C75E8D6F99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95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9913-761A-4626-9FD8-CA13F6186730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A3B7C-333E-4FE5-A623-C75E8D6F9960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3567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9913-761A-4626-9FD8-CA13F6186730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A3B7C-333E-4FE5-A623-C75E8D6F99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8368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9913-761A-4626-9FD8-CA13F6186730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A3B7C-333E-4FE5-A623-C75E8D6F9960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837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9913-761A-4626-9FD8-CA13F6186730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A3B7C-333E-4FE5-A623-C75E8D6F996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2676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9913-761A-4626-9FD8-CA13F6186730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A3B7C-333E-4FE5-A623-C75E8D6F99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262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9913-761A-4626-9FD8-CA13F6186730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A3B7C-333E-4FE5-A623-C75E8D6F9960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4353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9913-761A-4626-9FD8-CA13F6186730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A3B7C-333E-4FE5-A623-C75E8D6F99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525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F409913-761A-4626-9FD8-CA13F6186730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6A3B7C-333E-4FE5-A623-C75E8D6F99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953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«Птицы. Общая характеристика. Особенности внешнего строения птиц».</a:t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4756" y="2557463"/>
            <a:ext cx="7182487" cy="331787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3729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Муниципальное автономное общеобразовательное учреждение средняя общеобразовательная школа №3 имени маршала Г.К. Жукова муниципального образования </a:t>
            </a:r>
            <a:r>
              <a:rPr lang="ru-RU" dirty="0" err="1"/>
              <a:t>Усть</a:t>
            </a:r>
            <a:r>
              <a:rPr lang="ru-RU" dirty="0"/>
              <a:t> – </a:t>
            </a:r>
            <a:r>
              <a:rPr lang="ru-RU" dirty="0" err="1"/>
              <a:t>Лабинский</a:t>
            </a:r>
            <a:r>
              <a:rPr lang="ru-RU" dirty="0"/>
              <a:t> район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196513" y="5700713"/>
            <a:ext cx="2176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Учитель биологии</a:t>
            </a:r>
            <a:r>
              <a:rPr lang="en-US" dirty="0" smtClean="0"/>
              <a:t>:</a:t>
            </a:r>
            <a:endParaRPr lang="ru-RU" dirty="0" smtClean="0"/>
          </a:p>
          <a:p>
            <a:r>
              <a:rPr lang="ru-RU" dirty="0" err="1" smtClean="0"/>
              <a:t>Е.М.Шкуркина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029200" y="6347044"/>
            <a:ext cx="3343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Усть-Лабинск 2025 год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7150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Интерактивная игра «Угадай птицу»</a:t>
            </a:r>
            <a:br>
              <a:rPr lang="ru-RU" b="1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8896" y="1634065"/>
            <a:ext cx="3037770" cy="2108727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666" y="1634065"/>
            <a:ext cx="3455947" cy="2108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2613" y="1634065"/>
            <a:ext cx="3611755" cy="21087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829" y="3742792"/>
            <a:ext cx="3212837" cy="232403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56666" y="3742792"/>
            <a:ext cx="3455947" cy="23240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12613" y="3742792"/>
            <a:ext cx="3611755" cy="2324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921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9760220"/>
              </p:ext>
            </p:extLst>
          </p:nvPr>
        </p:nvGraphicFramePr>
        <p:xfrm>
          <a:off x="1295400" y="2557463"/>
          <a:ext cx="96012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0400"/>
                <a:gridCol w="3200400"/>
                <a:gridCol w="32004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соловей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тупик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малиновка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фламинго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синица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14055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Закрепление материала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Вопросы для закрепления знаний: «Какие особенности внешнего строения характерны для птиц?», «Как эти особенности помогают птицам в жизни?»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7571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Подведение итогов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Повторение основных понятий и </a:t>
            </a:r>
            <a:r>
              <a:rPr lang="ru-RU" dirty="0" smtClean="0"/>
              <a:t>терминов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ru-RU" dirty="0" smtClean="0"/>
              <a:t>Цевка это?</a:t>
            </a:r>
          </a:p>
          <a:p>
            <a:pPr marL="0" indent="0">
              <a:buNone/>
            </a:pPr>
            <a:r>
              <a:rPr lang="ru-RU" dirty="0" smtClean="0"/>
              <a:t>Киль это?</a:t>
            </a:r>
          </a:p>
          <a:p>
            <a:pPr marL="0" indent="0">
              <a:buNone/>
            </a:pPr>
            <a:r>
              <a:rPr lang="ru-RU" dirty="0" smtClean="0"/>
              <a:t>Сколько зубов у птицы?</a:t>
            </a:r>
          </a:p>
          <a:p>
            <a:pPr marL="0" indent="0">
              <a:buNone/>
            </a:pPr>
            <a:r>
              <a:rPr lang="ru-RU" dirty="0" smtClean="0"/>
              <a:t>Типы перьев птиц?</a:t>
            </a:r>
            <a:endParaRPr lang="ru-RU" dirty="0"/>
          </a:p>
          <a:p>
            <a:r>
              <a:rPr lang="ru-RU" dirty="0"/>
              <a:t>Оценка работы учащихся на уроке.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7060" y="4575729"/>
            <a:ext cx="3919537" cy="1300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215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Домашнее задание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Задание: подготовить краткую презентацию о конкретном виде птицы и её роли в природе и сельском хозяйстве.</a:t>
            </a:r>
          </a:p>
          <a:p>
            <a:r>
              <a:rPr lang="ru-RU"/>
              <a:t>Дополнительно: узнать о профессиях, связанных с изучением и разведением птиц.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4865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Цели урока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Познакомить учащихся с общей характеристикой птиц.</a:t>
            </a:r>
          </a:p>
          <a:p>
            <a:r>
              <a:rPr lang="ru-RU" dirty="0"/>
              <a:t>Рассказать об особенностях внешнего строения птиц и их приспособленности к полёту.</a:t>
            </a:r>
          </a:p>
          <a:p>
            <a:r>
              <a:rPr lang="ru-RU" dirty="0"/>
              <a:t>Обсудить роль птиц в природе и сельском хозяйстве.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0931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 Общая характеристика птиц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1857375"/>
            <a:ext cx="9601196" cy="4486275"/>
          </a:xfrm>
        </p:spPr>
        <p:txBody>
          <a:bodyPr>
            <a:normAutofit fontScale="62500" lnSpcReduction="20000"/>
          </a:bodyPr>
          <a:lstStyle/>
          <a:p>
            <a:r>
              <a:rPr lang="ru-RU" sz="2900" b="1" dirty="0"/>
              <a:t>Птицы</a:t>
            </a:r>
            <a:r>
              <a:rPr lang="ru-RU" sz="2900" dirty="0"/>
              <a:t> — группа теплокровных яйцекладущих позвоночных животных, традиционно рассматриваемая в ранге отдельного класса.  </a:t>
            </a:r>
          </a:p>
          <a:p>
            <a:pPr marL="0" indent="0">
              <a:buNone/>
            </a:pPr>
            <a:r>
              <a:rPr lang="ru-RU" sz="2900" b="1" dirty="0" smtClean="0"/>
              <a:t>      Некоторые </a:t>
            </a:r>
            <a:r>
              <a:rPr lang="ru-RU" sz="2900" b="1" dirty="0"/>
              <a:t>особенности класса птиц:</a:t>
            </a:r>
            <a:endParaRPr lang="ru-RU" sz="2900" dirty="0"/>
          </a:p>
          <a:p>
            <a:r>
              <a:rPr lang="ru-RU" sz="2900" b="1" dirty="0"/>
              <a:t>Способность к полёту</a:t>
            </a:r>
            <a:r>
              <a:rPr lang="ru-RU" sz="2900" dirty="0"/>
              <a:t> — важнейшая особенность птиц, передние конечности видоизменены в крылья. </a:t>
            </a:r>
          </a:p>
          <a:p>
            <a:r>
              <a:rPr lang="ru-RU" sz="2900" b="1" dirty="0"/>
              <a:t>Туловище</a:t>
            </a:r>
            <a:r>
              <a:rPr lang="ru-RU" sz="2900" dirty="0"/>
              <a:t> обтекаемой яйцеобразной формы, отличается компактностью. </a:t>
            </a:r>
          </a:p>
          <a:p>
            <a:r>
              <a:rPr lang="ru-RU" sz="2900" b="1" dirty="0"/>
              <a:t>Уровень обмена веществ</a:t>
            </a:r>
            <a:r>
              <a:rPr lang="ru-RU" sz="2900" dirty="0"/>
              <a:t> у птиц чрезвычайно высок, потребность в пище велика. </a:t>
            </a:r>
          </a:p>
          <a:p>
            <a:r>
              <a:rPr lang="ru-RU" sz="2900" b="1" dirty="0"/>
              <a:t>Температура тела</a:t>
            </a:r>
            <a:r>
              <a:rPr lang="ru-RU" sz="2900" dirty="0"/>
              <a:t> у различных видов варьирует от 37 °C до 45,5 °C, в среднем у большинства видов составляет 42,2 °C. </a:t>
            </a:r>
          </a:p>
          <a:p>
            <a:r>
              <a:rPr lang="ru-RU" sz="2900" b="1" dirty="0"/>
              <a:t>Птицы не имеют потовых желёз</a:t>
            </a:r>
            <a:r>
              <a:rPr lang="ru-RU" sz="2900" dirty="0"/>
              <a:t>, охлаждение тела достигается при помощи высокоразвитой дыхательной системы. </a:t>
            </a:r>
          </a:p>
          <a:p>
            <a:r>
              <a:rPr lang="ru-RU" sz="2900" b="1" dirty="0"/>
              <a:t>Перьевой покров</a:t>
            </a:r>
            <a:r>
              <a:rPr lang="ru-RU" sz="2900" dirty="0"/>
              <a:t> покрывает всё тело птицы, тогда как у других современных животных он не встречается. </a:t>
            </a:r>
          </a:p>
          <a:p>
            <a:r>
              <a:rPr lang="ru-RU" sz="2900" b="1" dirty="0"/>
              <a:t>Ещё один отличительный признак</a:t>
            </a:r>
            <a:r>
              <a:rPr lang="ru-RU" sz="2900" dirty="0"/>
              <a:t> птиц — наличие клюва.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2993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0177" y="410632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Особенности внешнего строения птиц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5775" y="1057275"/>
            <a:ext cx="11901488" cy="4818593"/>
          </a:xfrm>
        </p:spPr>
        <p:txBody>
          <a:bodyPr>
            <a:noAutofit/>
          </a:bodyPr>
          <a:lstStyle/>
          <a:p>
            <a:r>
              <a:rPr lang="ru-RU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Перья</a:t>
            </a:r>
            <a:r>
              <a:rPr lang="ru-RU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</a:p>
          <a:p>
            <a:r>
              <a:rPr lang="ru-RU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Роль</a:t>
            </a:r>
            <a:r>
              <a:rPr lang="ru-RU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оперение предохраняет птиц от охлаждения и перегрева, создаёт обтекаемую поверхность тела, облегчает полёт, защищает кожные покровы от повреждений. </a:t>
            </a:r>
          </a:p>
          <a:p>
            <a:r>
              <a:rPr lang="ru-RU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Разнообразие</a:t>
            </a:r>
            <a:r>
              <a:rPr lang="ru-RU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различают разные виды перьев, например:</a:t>
            </a:r>
          </a:p>
          <a:p>
            <a:pPr lvl="1"/>
            <a:r>
              <a:rPr lang="ru-RU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Маховые</a:t>
            </a:r>
            <a:r>
              <a:rPr lang="ru-RU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— крупные длинные и прямые, растут по краю крыла, образуют основную часть его несущей плоскости. Поддерживают птицу в полёте, создавая подъёмную силу. </a:t>
            </a:r>
          </a:p>
          <a:p>
            <a:pPr lvl="1"/>
            <a:r>
              <a:rPr lang="ru-RU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Рулевые</a:t>
            </a:r>
            <a:r>
              <a:rPr lang="ru-RU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— достаточно крупные, продолжают хвост у большинства видов птиц, расположены веерообразно, служат в качестве руля, с помощью которого меняется направление полёта. </a:t>
            </a:r>
          </a:p>
          <a:p>
            <a:pPr lvl="1"/>
            <a:r>
              <a:rPr lang="ru-RU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Контурные</a:t>
            </a:r>
            <a:r>
              <a:rPr lang="ru-RU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— мелкие, покрывают тело птицы, придают телу обтекаемую форму, обеспечивают механическую защиту и терморегуляцию. </a:t>
            </a:r>
          </a:p>
          <a:p>
            <a:pPr lvl="1"/>
            <a:r>
              <a:rPr lang="ru-RU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Пуховые</a:t>
            </a:r>
            <a:r>
              <a:rPr lang="ru-RU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— имеют укороченные стержни и тонкие, не сцепленные крючочками бородки. Функция пуховых перьев и пуха — теплоизоляция. </a:t>
            </a:r>
          </a:p>
          <a:p>
            <a:pPr lvl="1"/>
            <a:r>
              <a:rPr lang="ru-RU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Волосовидные перья-щетинки</a:t>
            </a:r>
            <a:r>
              <a:rPr lang="ru-RU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— обычно расположены в углах рта и выполняют осязательную функцию.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4560" y="3700462"/>
            <a:ext cx="4119575" cy="3157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37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3888" y="626531"/>
            <a:ext cx="9601196" cy="3318936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Клюв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</a:p>
          <a:p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Формы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форма клюва соответствует способу добычи и виду пищи. Например, длинные клювы имеют птицы, которые достают пищу из воды или с земли (аисты, цапли, кулики и другие). </a:t>
            </a:r>
          </a:p>
          <a:p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Функции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у одних видов клюв обеспечивает хватание добычи, у других — долбление, рытьё, фильтрацию пищи и другие сложные действия. </a:t>
            </a:r>
          </a:p>
          <a:p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Ноги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</a:p>
          <a:p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Строение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при ходьбе птица опирается на пальцы, которые противопоставлены, чтобы птица могла обхватывать ветви деревьев. Три пальца расположены спереди и один сзади. На концах пальцев имеются когти. Остальные кости стопы собраны в цевку, она смягчает посадку. </a:t>
            </a:r>
          </a:p>
          <a:p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Адаптация к различным условиям обитания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длина ног и их строение зависит от среды обитания. Например, у водоплавающих видов ноги снабжены перепонками для плавания. Бегающие виды птиц имеют особо сильные ноги. У птиц болот и побережий, которые добывают корм с поверхности земли, со дна или влажного грунта, у некоторых из них голенастые ноги и тонкие без перепонок пальцы, у других имеются перепонки на ногах.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7452" y="3798998"/>
            <a:ext cx="7372350" cy="3059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198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3990" y="444493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Приспособленность к полёту</a:t>
            </a:r>
            <a:br>
              <a:rPr lang="ru-RU" b="1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387" y="1096426"/>
            <a:ext cx="3881437" cy="29432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3538" y="1528232"/>
            <a:ext cx="6329362" cy="47931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1205" y="3853920"/>
            <a:ext cx="3886200" cy="2467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58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Роль птиц в природе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Участие в распространении семян.</a:t>
            </a:r>
          </a:p>
          <a:p>
            <a:r>
              <a:rPr lang="ru-RU" dirty="0"/>
              <a:t>Регуляция численности насекомых.</a:t>
            </a:r>
          </a:p>
          <a:p>
            <a:r>
              <a:rPr lang="ru-RU" dirty="0"/>
              <a:t>Значение для экосистем.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225" y="2556932"/>
            <a:ext cx="5291137" cy="3161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76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2540" y="410632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Птицы и сельское хозяйство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5326" y="1413932"/>
            <a:ext cx="9601196" cy="3318936"/>
          </a:xfrm>
        </p:spPr>
        <p:txBody>
          <a:bodyPr>
            <a:normAutofit fontScale="25000" lnSpcReduction="20000"/>
          </a:bodyPr>
          <a:lstStyle/>
          <a:p>
            <a:r>
              <a:rPr lang="ru-RU" sz="6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Польза птиц для сельского хозяйства (например, борьба с вредителями</a:t>
            </a:r>
            <a:r>
              <a:rPr lang="ru-RU" sz="6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r>
              <a:rPr lang="en-US" sz="6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  <a:endParaRPr lang="ru-RU" sz="6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r>
              <a:rPr lang="ru-RU" sz="6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Птицы могут быть полезными помощниками в сельском хозяйстве</a:t>
            </a:r>
            <a:r>
              <a:rPr lang="ru-RU" sz="6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в частности в борьбе с вредителями.  </a:t>
            </a:r>
          </a:p>
          <a:p>
            <a:pPr marL="0" indent="0">
              <a:buNone/>
            </a:pPr>
            <a:r>
              <a:rPr lang="ru-RU" sz="6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Некоторые виды птиц и их вклад в защиту растений:</a:t>
            </a:r>
          </a:p>
          <a:p>
            <a:pPr marL="0" indent="0">
              <a:buNone/>
            </a:pPr>
            <a:r>
              <a:rPr lang="ru-RU" sz="6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Воробьи</a:t>
            </a:r>
            <a:r>
              <a:rPr lang="ru-RU" sz="6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Весной они уничтожают яблоневого цветоеда, который способен полностью лишить урожая. Воробьи выкармливают птенцов насекомыми, в основном гусеницами, червями и личинками. </a:t>
            </a:r>
          </a:p>
          <a:p>
            <a:pPr marL="0" indent="0">
              <a:buNone/>
            </a:pPr>
            <a:r>
              <a:rPr lang="ru-RU" sz="6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Синицы</a:t>
            </a:r>
            <a:r>
              <a:rPr lang="ru-RU" sz="6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Они кормятся в основном на плодовых деревьях, уничтожая всех вредителей. За сутки одна синица съедает столько насекомых, сколько весит сама. Пара синиц может за лето очистить от вредителей около 5–10 яблонь. </a:t>
            </a:r>
            <a:endParaRPr lang="ru-RU" sz="6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r>
              <a:rPr lang="ru-RU" sz="6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Скворцы</a:t>
            </a:r>
            <a:r>
              <a:rPr lang="ru-RU" sz="6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Эти птицы ищут корм в основном на земле и в траве. Из свежевскопанной земли они достают личинок различных насекомых. </a:t>
            </a:r>
          </a:p>
          <a:p>
            <a:r>
              <a:rPr lang="ru-RU" sz="6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Примеры птиц, разводимых на </a:t>
            </a:r>
            <a:r>
              <a:rPr lang="ru-RU" sz="6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фермах</a:t>
            </a:r>
            <a:r>
              <a:rPr lang="en-US" sz="6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</a:p>
          <a:p>
            <a:pPr marL="0" indent="0">
              <a:buNone/>
            </a:pPr>
            <a:r>
              <a:rPr lang="ru-RU" sz="6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Куры</a:t>
            </a:r>
            <a:r>
              <a:rPr lang="ru-RU" sz="6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Для производства мяса используют породы и кроссы мясных кур, уток, гусей, индеек, реже цесарок, перепелов и страусов. Для производства пищевых яиц — породы и кроссы яичных кур, а также перепелов. </a:t>
            </a:r>
          </a:p>
          <a:p>
            <a:pPr marL="0" indent="0">
              <a:buNone/>
            </a:pPr>
            <a:r>
              <a:rPr lang="ru-RU" sz="6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Гуси</a:t>
            </a:r>
            <a:r>
              <a:rPr lang="ru-RU" sz="6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Чаще всего их растят для производства мясной продукции. Гуси отличаются низкой прихотливостью к выращиванию, высокой скороспелостью и длинным периодом жизни. </a:t>
            </a:r>
          </a:p>
          <a:p>
            <a:pPr marL="0" indent="0">
              <a:buNone/>
            </a:pPr>
            <a:r>
              <a:rPr lang="ru-RU" sz="6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Утки</a:t>
            </a:r>
            <a:r>
              <a:rPr lang="ru-RU" sz="6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Это одна из основных составляющих современной отрасли по производству птичьего мяса. Утки — скороспелые птицы, за 50–60 дней можно получить взрослую особь на продажу. </a:t>
            </a:r>
            <a:endParaRPr lang="ru-RU" sz="6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r>
              <a:rPr lang="ru-RU" sz="6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Перепела</a:t>
            </a:r>
            <a:r>
              <a:rPr lang="ru-RU" sz="6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Эти птицы неприхотливы в уходе и не требуют много места. Перепелиные яйца считаются деликатесом и могут продаваться дороже куриных. 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634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8177" y="610658"/>
            <a:ext cx="10820398" cy="575206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Финансовая прибыль от птиц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8177" y="898261"/>
            <a:ext cx="10820398" cy="5514974"/>
          </a:xfrm>
        </p:spPr>
        <p:txBody>
          <a:bodyPr>
            <a:normAutofit fontScale="92500"/>
          </a:bodyPr>
          <a:lstStyle/>
          <a:p>
            <a:r>
              <a:rPr lang="ru-RU" b="1" dirty="0"/>
              <a:t>Продажа мяса</a:t>
            </a:r>
            <a:r>
              <a:rPr lang="ru-RU" dirty="0"/>
              <a:t>. Рыночная стоимость мяса домашних кур нестабильна и зависит от покупателя. Например, при оптовой продаже тушек можно рассчитывать на цену 150 рублей за 1 кг. При розничной продаже цена вырастает до 250 рублей за 1 кг. Себестоимость содержания каждой курицы не должна превышать 200 рублей.  </a:t>
            </a:r>
          </a:p>
          <a:p>
            <a:r>
              <a:rPr lang="ru-RU" b="1" dirty="0"/>
              <a:t>Продажа яиц</a:t>
            </a:r>
            <a:r>
              <a:rPr lang="ru-RU" dirty="0"/>
              <a:t>. Например, если в птичнике 50 несушек, в день можно рассчитывать на 40 яиц. Средняя цена десятка домашних яиц составляет около 130 рублей. В месяц на их продаже можно заработать около 150 000 рублей.  </a:t>
            </a:r>
          </a:p>
          <a:p>
            <a:r>
              <a:rPr lang="ru-RU" dirty="0"/>
              <a:t>Кроме того, можно заработать на продаже куриного пуха и помёта, который является одним из лучших удобрений. </a:t>
            </a:r>
          </a:p>
          <a:p>
            <a:r>
              <a:rPr lang="ru-RU" dirty="0"/>
              <a:t>При грамотной организации работы фермерского хозяйства выход на окупаемость достигается через 9–12 месяцев. Разведение бройлеров на мясо показывает рентабельность в пределах 50–60%, кур-несушек — 45%. </a:t>
            </a:r>
          </a:p>
          <a:p>
            <a:r>
              <a:rPr lang="ru-RU" dirty="0"/>
              <a:t>Важно учитывать, что разведение птиц связано с рисками, например, с заболеваниями птиц и непредсказуемым поведением цен на зерновые.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03633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81</TotalTime>
  <Words>343</Words>
  <Application>Microsoft Office PowerPoint</Application>
  <PresentationFormat>Широкоэкранный</PresentationFormat>
  <Paragraphs>75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Garamond</vt:lpstr>
      <vt:lpstr>Натуральные материалы</vt:lpstr>
      <vt:lpstr>«Птицы. Общая характеристика. Особенности внешнего строения птиц». </vt:lpstr>
      <vt:lpstr>Цели урока </vt:lpstr>
      <vt:lpstr> Общая характеристика птиц </vt:lpstr>
      <vt:lpstr>Особенности внешнего строения птиц </vt:lpstr>
      <vt:lpstr>Презентация PowerPoint</vt:lpstr>
      <vt:lpstr>Приспособленность к полёту </vt:lpstr>
      <vt:lpstr>Роль птиц в природе </vt:lpstr>
      <vt:lpstr>Птицы и сельское хозяйство </vt:lpstr>
      <vt:lpstr>Финансовая прибыль от птиц</vt:lpstr>
      <vt:lpstr>Интерактивная игра «Угадай птицу» </vt:lpstr>
      <vt:lpstr>Презентация PowerPoint</vt:lpstr>
      <vt:lpstr>Закрепление материала </vt:lpstr>
      <vt:lpstr>Подведение итогов </vt:lpstr>
      <vt:lpstr>Домашнее задание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«Птицы. Общая характеристика. Особенности внешнего строения птиц». </dc:title>
  <dc:creator>Евгения</dc:creator>
  <cp:lastModifiedBy>Евгения</cp:lastModifiedBy>
  <cp:revision>7</cp:revision>
  <dcterms:created xsi:type="dcterms:W3CDTF">2025-03-29T18:39:02Z</dcterms:created>
  <dcterms:modified xsi:type="dcterms:W3CDTF">2025-03-29T23:36:19Z</dcterms:modified>
</cp:coreProperties>
</file>