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389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701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496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228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617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379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804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930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6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21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77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26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713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79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79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9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02AA834-071A-4CD4-B443-BC990E9DF9F1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6536F79-FF31-47CA-9005-29BCE3344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26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«Особенности внутреннего строения и процессов жизнедеятельности птиц».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536" y="2557463"/>
            <a:ext cx="2608927" cy="33178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автономное общеобразовательное учреждение средняя общеобразовательная школа №3 имени маршала Г.К. Жукова муниципального образования </a:t>
            </a:r>
            <a:r>
              <a:rPr lang="ru-RU" dirty="0" err="1"/>
              <a:t>Усть</a:t>
            </a:r>
            <a:r>
              <a:rPr lang="ru-RU" dirty="0"/>
              <a:t> – </a:t>
            </a:r>
            <a:r>
              <a:rPr lang="ru-RU" dirty="0" err="1"/>
              <a:t>Лабинский</a:t>
            </a:r>
            <a:r>
              <a:rPr lang="ru-RU" dirty="0"/>
              <a:t> район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08367" y="5552172"/>
            <a:ext cx="2176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биологии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err="1" smtClean="0"/>
              <a:t>Е.М.Шкуркина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66792" y="6488668"/>
            <a:ext cx="2372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Усть-Лабинск 2025 год</a:t>
            </a:r>
          </a:p>
        </p:txBody>
      </p:sp>
    </p:spTree>
    <p:extLst>
      <p:ext uri="{BB962C8B-B14F-4D97-AF65-F5344CB8AC3E}">
        <p14:creationId xmlns:p14="http://schemas.microsoft.com/office/powerpoint/2010/main" val="646495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Подведение итогов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Повторение основных понятий и терминов: скелет, мышечная система, пищеварительная система, дыхательная система, кровеносная система, нервная система, выделительная система, половая система.</a:t>
            </a:r>
          </a:p>
        </p:txBody>
      </p:sp>
    </p:spTree>
    <p:extLst>
      <p:ext uri="{BB962C8B-B14F-4D97-AF65-F5344CB8AC3E}">
        <p14:creationId xmlns:p14="http://schemas.microsoft.com/office/powerpoint/2010/main" val="3658833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Подготовить </a:t>
            </a:r>
            <a:r>
              <a:rPr lang="ru-RU" dirty="0"/>
              <a:t>краткую презентацию о том, как особенности внутреннего строения птиц помогают им выживать, и рассмотреть возможности применения этих особенностей в </a:t>
            </a:r>
            <a:r>
              <a:rPr lang="ru-RU" dirty="0" err="1"/>
              <a:t>агропромышленности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1876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7588" y="2457450"/>
            <a:ext cx="5400675" cy="387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07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 и задачи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1101" y="1899707"/>
            <a:ext cx="9601196" cy="3318936"/>
          </a:xfrm>
        </p:spPr>
        <p:txBody>
          <a:bodyPr/>
          <a:lstStyle/>
          <a:p>
            <a:r>
              <a:rPr lang="ru-RU" dirty="0"/>
              <a:t>Цели: изучить особенности внутреннего строения птиц и процессов их жизнедеятельности, понять их влияние на приспособленность к окружающей среде и возможности применения птичьего помёта в </a:t>
            </a:r>
            <a:r>
              <a:rPr lang="ru-RU" dirty="0" err="1"/>
              <a:t>агропромышленности</a:t>
            </a:r>
            <a:r>
              <a:rPr lang="ru-RU" dirty="0"/>
              <a:t>.</a:t>
            </a:r>
          </a:p>
          <a:p>
            <a:r>
              <a:rPr lang="ru-RU" dirty="0"/>
              <a:t>Задачи: описать строение скелета птиц, изучить особенности строения внутренних органов, рассмотреть роль птиц в </a:t>
            </a:r>
            <a:r>
              <a:rPr lang="ru-RU" dirty="0" err="1"/>
              <a:t>агропромышленности</a:t>
            </a:r>
            <a:r>
              <a:rPr lang="ru-RU" dirty="0"/>
              <a:t>, развить умение анализировать и сравнивать строение и функции различных систем органов у птиц.</a:t>
            </a:r>
          </a:p>
        </p:txBody>
      </p:sp>
    </p:spTree>
    <p:extLst>
      <p:ext uri="{BB962C8B-B14F-4D97-AF65-F5344CB8AC3E}">
        <p14:creationId xmlns:p14="http://schemas.microsoft.com/office/powerpoint/2010/main" val="352269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353482"/>
            <a:ext cx="11287125" cy="1303867"/>
          </a:xfrm>
        </p:spPr>
        <p:txBody>
          <a:bodyPr/>
          <a:lstStyle/>
          <a:p>
            <a:r>
              <a:rPr lang="ru-RU" dirty="0"/>
              <a:t>Особенности внутреннего строения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38" y="1156758"/>
            <a:ext cx="11663362" cy="181504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Скелет: лёгкость и прочность, наличие киля, облегчённые кости.</a:t>
            </a:r>
          </a:p>
          <a:p>
            <a:r>
              <a:rPr lang="ru-RU" dirty="0"/>
              <a:t>Мышечная система: сильные грудные мышцы для полёта.</a:t>
            </a:r>
          </a:p>
          <a:p>
            <a:r>
              <a:rPr lang="ru-RU" dirty="0"/>
              <a:t>Пищеварительная система: быстрый обмен веществ, наличие зоба и мускульного желудка.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2743199"/>
            <a:ext cx="4857750" cy="41148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812" y="2743199"/>
            <a:ext cx="6144188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1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314" y="183620"/>
            <a:ext cx="11977685" cy="2373843"/>
          </a:xfrm>
        </p:spPr>
        <p:txBody>
          <a:bodyPr>
            <a:normAutofit fontScale="92500"/>
          </a:bodyPr>
          <a:lstStyle/>
          <a:p>
            <a:r>
              <a:rPr lang="ru-RU" dirty="0"/>
              <a:t>Дыхательная система: лёгочные мешки и система двойного дыхания.</a:t>
            </a:r>
          </a:p>
          <a:p>
            <a:r>
              <a:rPr lang="ru-RU" dirty="0"/>
              <a:t>Кровеносная система: четырёхкамерное сердце, высокое давление и скорость кровообращения.</a:t>
            </a:r>
          </a:p>
          <a:p>
            <a:r>
              <a:rPr lang="ru-RU" dirty="0"/>
              <a:t>Нервная система: хорошо развитый мозжечок, обеспечивающий координацию движений.</a:t>
            </a:r>
          </a:p>
          <a:p>
            <a:r>
              <a:rPr lang="ru-RU" dirty="0"/>
              <a:t>Выделительная система: наличие почек и мочеточников, выделение мочевой кислоты.</a:t>
            </a:r>
          </a:p>
          <a:p>
            <a:r>
              <a:rPr lang="ru-RU" dirty="0"/>
              <a:t>Половая система: внутреннее оплодотворение, откладывание яиц.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38" y="2427073"/>
            <a:ext cx="5511382" cy="23217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156" y="2427073"/>
            <a:ext cx="5250657" cy="2432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38" y="4373285"/>
            <a:ext cx="5511382" cy="24847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920" y="4770620"/>
            <a:ext cx="3474543" cy="20873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5462" y="4732053"/>
            <a:ext cx="2776537" cy="216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33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00150" y="110594"/>
            <a:ext cx="15001875" cy="1303867"/>
          </a:xfrm>
        </p:spPr>
        <p:txBody>
          <a:bodyPr/>
          <a:lstStyle/>
          <a:p>
            <a:r>
              <a:rPr lang="ru-RU" dirty="0"/>
              <a:t>Процессы жизнедеятельности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612" y="1099607"/>
            <a:ext cx="10991851" cy="33189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Питание: преимущественно плотоядные или зерноядные, быстрый метаболизм.</a:t>
            </a:r>
          </a:p>
          <a:p>
            <a:r>
              <a:rPr lang="ru-RU" dirty="0"/>
              <a:t>Дыхание: эффективное снабжение тканей кислородом благодаря системе двойного дыхания.</a:t>
            </a:r>
          </a:p>
          <a:p>
            <a:r>
              <a:rPr lang="ru-RU" dirty="0"/>
              <a:t>Кровообращение: быстрое кровообращение обеспечивает высокую активность и теплообмен.</a:t>
            </a:r>
          </a:p>
          <a:p>
            <a:r>
              <a:rPr lang="ru-RU" dirty="0"/>
              <a:t>Выделение: эффективное выведение продуктов обмена веществ, в том числе через помёт.</a:t>
            </a:r>
          </a:p>
          <a:p>
            <a:r>
              <a:rPr lang="ru-RU" dirty="0"/>
              <a:t>Размножение: сложный процесс размножения, включающий постройку гнёзд, откладывание и высиживание яиц.</a:t>
            </a:r>
          </a:p>
        </p:txBody>
      </p:sp>
    </p:spTree>
    <p:extLst>
      <p:ext uri="{BB962C8B-B14F-4D97-AF65-F5344CB8AC3E}">
        <p14:creationId xmlns:p14="http://schemas.microsoft.com/office/powerpoint/2010/main" val="3570056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43000" y="124882"/>
            <a:ext cx="13201649" cy="1303867"/>
          </a:xfrm>
        </p:spPr>
        <p:txBody>
          <a:bodyPr/>
          <a:lstStyle/>
          <a:p>
            <a:r>
              <a:rPr lang="ru-RU" dirty="0"/>
              <a:t>Применение птичьего помёта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26" y="985307"/>
            <a:ext cx="11320462" cy="3318936"/>
          </a:xfrm>
        </p:spPr>
        <p:txBody>
          <a:bodyPr/>
          <a:lstStyle/>
          <a:p>
            <a:r>
              <a:rPr lang="ru-RU" dirty="0"/>
              <a:t>Удобрение: птичий помёт богат азотом, фосфором и калием, что делает его эффективным органическим удобрением.</a:t>
            </a:r>
          </a:p>
          <a:p>
            <a:r>
              <a:rPr lang="ru-RU" dirty="0"/>
              <a:t>Методы применения: внесение в почву в качестве основного удобрения, использование в компостах, приготовление жидких подкормок.</a:t>
            </a:r>
          </a:p>
          <a:p>
            <a:r>
              <a:rPr lang="ru-RU" dirty="0"/>
              <a:t>Влияние на почву и урожайность: улучшение структуры почвы, повышение плодородия, увеличение урожайности сельскохозяйственных культур.</a:t>
            </a:r>
          </a:p>
        </p:txBody>
      </p:sp>
    </p:spTree>
    <p:extLst>
      <p:ext uri="{BB962C8B-B14F-4D97-AF65-F5344CB8AC3E}">
        <p14:creationId xmlns:p14="http://schemas.microsoft.com/office/powerpoint/2010/main" val="3632251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1418" y="152370"/>
            <a:ext cx="9601196" cy="1303867"/>
          </a:xfrm>
        </p:spPr>
        <p:txBody>
          <a:bodyPr/>
          <a:lstStyle/>
          <a:p>
            <a:r>
              <a:rPr lang="ru-RU" smtClean="0"/>
              <a:t>Игра «Я фермер»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540" y="1411534"/>
            <a:ext cx="2640419" cy="1963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959" y="1411534"/>
            <a:ext cx="4216400" cy="2371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359" y="1401455"/>
            <a:ext cx="3754916" cy="24365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540" y="3375046"/>
            <a:ext cx="4109559" cy="29969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21418" y="1042202"/>
            <a:ext cx="1012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Необходимо с помощью картинок составить план безотходного производства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715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677" y="153457"/>
            <a:ext cx="9601196" cy="1303867"/>
          </a:xfrm>
        </p:spPr>
        <p:txBody>
          <a:bodyPr/>
          <a:lstStyle/>
          <a:p>
            <a:r>
              <a:rPr lang="ru-RU" dirty="0"/>
              <a:t>Практическая работа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589" y="1085319"/>
            <a:ext cx="11177586" cy="3318936"/>
          </a:xfrm>
        </p:spPr>
        <p:txBody>
          <a:bodyPr/>
          <a:lstStyle/>
          <a:p>
            <a:r>
              <a:rPr lang="ru-RU" dirty="0"/>
              <a:t>Описание: разделение учащихся на группы, изучение строения скелета птицы на примере модели или иллюстрации, обсуждение особенностей дыхательной и кровеносной систем.</a:t>
            </a:r>
          </a:p>
          <a:p>
            <a:r>
              <a:rPr lang="ru-RU" dirty="0"/>
              <a:t>Изображение: схема скелета птицы или модель скелета.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525" y="2276474"/>
            <a:ext cx="3676650" cy="406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47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Закрепление материала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«Какие особенности строения скелета у птиц?»,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Как устроена дыхательная система птиц?»,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Какую роль играет птичий помёт в сельском хозяйстве?»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043" y="4216400"/>
            <a:ext cx="3109912" cy="207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2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445</Words>
  <Application>Microsoft Office PowerPoint</Application>
  <PresentationFormat>Широкоэкранный</PresentationFormat>
  <Paragraphs>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Garamond</vt:lpstr>
      <vt:lpstr>Натуральные материалы</vt:lpstr>
      <vt:lpstr>«Особенности внутреннего строения и процессов жизнедеятельности птиц».</vt:lpstr>
      <vt:lpstr>Цели и задачи урока</vt:lpstr>
      <vt:lpstr>Особенности внутреннего строения</vt:lpstr>
      <vt:lpstr>Презентация PowerPoint</vt:lpstr>
      <vt:lpstr>Процессы жизнедеятельности</vt:lpstr>
      <vt:lpstr>Применение птичьего помёта</vt:lpstr>
      <vt:lpstr>Игра «Я фермер»</vt:lpstr>
      <vt:lpstr>Практическая работа</vt:lpstr>
      <vt:lpstr>Закрепление материала</vt:lpstr>
      <vt:lpstr>Подведение итогов урока</vt:lpstr>
      <vt:lpstr>Домашнее задание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«Особенности внутреннего строения и процессов жизнедеятельности птиц».</dc:title>
  <dc:creator>Евгения</dc:creator>
  <cp:lastModifiedBy>Евгения</cp:lastModifiedBy>
  <cp:revision>6</cp:revision>
  <dcterms:created xsi:type="dcterms:W3CDTF">2025-03-29T22:47:44Z</dcterms:created>
  <dcterms:modified xsi:type="dcterms:W3CDTF">2025-03-29T23:34:25Z</dcterms:modified>
</cp:coreProperties>
</file>